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4" r:id="rId2"/>
    <p:sldId id="278" r:id="rId3"/>
    <p:sldId id="280" r:id="rId4"/>
    <p:sldId id="289" r:id="rId5"/>
    <p:sldId id="290" r:id="rId6"/>
    <p:sldId id="281" r:id="rId7"/>
    <p:sldId id="282" r:id="rId8"/>
    <p:sldId id="283" r:id="rId9"/>
    <p:sldId id="285" r:id="rId10"/>
    <p:sldId id="286" r:id="rId11"/>
    <p:sldId id="28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495E"/>
    <a:srgbClr val="41A7BF"/>
    <a:srgbClr val="0E6794"/>
    <a:srgbClr val="333333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74" d="100"/>
          <a:sy n="74" d="100"/>
        </p:scale>
        <p:origin x="-7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11.11.2019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27720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4700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08411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08411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08411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88646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81063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6585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1751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1840" y="2204864"/>
            <a:ext cx="2808312" cy="432048"/>
          </a:xfrm>
        </p:spPr>
        <p:txBody>
          <a:bodyPr>
            <a:noAutofit/>
          </a:bodyPr>
          <a:lstStyle/>
          <a:p>
            <a:pPr algn="ctr"/>
            <a:r>
              <a:rPr lang="ru-RU" sz="24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ru-RU" sz="2400" b="0" dirty="0" smtClean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55 </a:t>
            </a:r>
            <a:endParaRPr lang="ru-RU" sz="24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627784" y="3284984"/>
            <a:ext cx="3924436" cy="129614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МОЛИТВА ЩОДО ОБМАНЛИВИХ ДРУЗІВ</a:t>
            </a:r>
            <a:endParaRPr lang="ru-RU" sz="2400" spc="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3024336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ru-RU" sz="28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55:22 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276872"/>
            <a:ext cx="8208912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уста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гладенькі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як масло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та 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сварка у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серці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оливи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м'якіші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слова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та 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вони</a:t>
            </a:r>
            <a:b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як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мечі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оголені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!... </a:t>
            </a:r>
            <a:endParaRPr lang="en-US" sz="3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971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3024336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ru-RU" sz="28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55:23 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23528" y="2276872"/>
            <a:ext cx="8424936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тягара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поклади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дорогоцінного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Господа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Ісуса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тебе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підтримає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ніколи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дасть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захитатися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праведному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християнину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329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280831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ru-RU" sz="28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55:</a:t>
            </a:r>
            <a:r>
              <a:rPr lang="en-US" sz="28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ru-RU" sz="28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276872"/>
            <a:ext cx="8352928" cy="259228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Вислухай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милосердний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Боже, молитву мою й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благання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мого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ховайся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3096344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ru-RU" sz="28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55:</a:t>
            </a:r>
            <a:r>
              <a:rPr lang="en-US" sz="28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</a:t>
            </a:r>
            <a:r>
              <a:rPr lang="ru-RU" sz="28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276872"/>
            <a:ext cx="8352928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ж не супротивник-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насмішник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злорічить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 мене,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це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я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переніс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і не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пекельний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ненависник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побільшивсь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надо мною, я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сховався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нього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3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401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3096344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ru-RU" sz="28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55:</a:t>
            </a:r>
            <a:r>
              <a:rPr lang="en-US" sz="28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ru-RU" sz="28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276872"/>
            <a:ext cx="8352928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але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чоловік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рівня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приятель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близький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і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знайомий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3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718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3096344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ru-RU" sz="28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55:</a:t>
            </a:r>
            <a:r>
              <a:rPr lang="en-US" sz="28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15</a:t>
            </a:r>
            <a:r>
              <a:rPr lang="ru-RU" sz="28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276872"/>
            <a:ext cx="8352928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яким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солодко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щиру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розмову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провадимо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і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ходимо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до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Божого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дому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молитви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серед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бурхливого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натовпу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 </a:t>
            </a:r>
            <a:endParaRPr lang="en-US" sz="3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063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3024336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ru-RU" sz="28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55:17 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276872"/>
            <a:ext cx="8352928" cy="230425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 кличу до Бога Спасителя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Господь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урятує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мене: </a:t>
            </a:r>
            <a:endParaRPr lang="en-US" sz="3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018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3024336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ru-RU" sz="28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55:18 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276872"/>
            <a:ext cx="8208912" cy="259228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увечорі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вранці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й </a:t>
            </a: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опівдні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скаржусь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й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зідхаю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і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вислухає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голосу! </a:t>
            </a:r>
            <a:endParaRPr lang="en-US" sz="3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34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3024336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ru-RU" sz="28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55:19 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276872"/>
            <a:ext cx="8208912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мирі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викупить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душу мою,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до мене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бунтівні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ЧОЛОВІКИ не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зближались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багато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було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їх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 мене!</a:t>
            </a:r>
            <a:endParaRPr lang="en-US" sz="3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55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3024336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ru-RU" sz="28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55:21 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276872"/>
            <a:ext cx="8208912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</a:t>
            </a: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орог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витягнув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руки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проти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тих,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спокої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жили</a:t>
            </a:r>
            <a:b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 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ним,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зганьбив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заповіта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3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402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1243</TotalTime>
  <Words>41</Words>
  <Application>Microsoft Office PowerPoint</Application>
  <PresentationFormat>Экран (4:3)</PresentationFormat>
  <Paragraphs>53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ПСАЛОМ 55 </vt:lpstr>
      <vt:lpstr>ПСАЛОМ 55:2 </vt:lpstr>
      <vt:lpstr>ПСАЛОМ 55:13 </vt:lpstr>
      <vt:lpstr>ПСАЛОМ 55:14 </vt:lpstr>
      <vt:lpstr>ПСАЛОМ 55:15 </vt:lpstr>
      <vt:lpstr>ПСАЛОМ 55:17 </vt:lpstr>
      <vt:lpstr>ПСАЛОМ 55:18 </vt:lpstr>
      <vt:lpstr>ПСАЛОМ 55:19 </vt:lpstr>
      <vt:lpstr>ПСАЛОМ 55:21 </vt:lpstr>
      <vt:lpstr>ПСАЛОМ 55:22 </vt:lpstr>
      <vt:lpstr>ПСАЛОМ 55:23 </vt:lpstr>
    </vt:vector>
  </TitlesOfParts>
  <Company>Light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Admin</cp:lastModifiedBy>
  <cp:revision>199</cp:revision>
  <dcterms:created xsi:type="dcterms:W3CDTF">2011-03-25T18:27:23Z</dcterms:created>
  <dcterms:modified xsi:type="dcterms:W3CDTF">2019-11-11T14:26:07Z</dcterms:modified>
</cp:coreProperties>
</file>